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65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6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64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74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619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38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56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2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921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90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800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0C97C-19FC-431A-A47B-F784D0C28B52}" type="datetimeFigureOut">
              <a:rPr lang="es-MX" smtClean="0"/>
              <a:t>03/11/2016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FAD2-D5FC-4C3E-92FA-D88FC10D06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41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Consideraciones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Archivos con espacios, acentos, caracteres especiales, /, ñ, #, $, …</a:t>
            </a:r>
          </a:p>
          <a:p>
            <a:pPr lvl="1"/>
            <a:r>
              <a:rPr lang="es-MX" dirty="0" smtClean="0"/>
              <a:t>Prueba de </a:t>
            </a:r>
            <a:r>
              <a:rPr lang="es-MX" dirty="0" err="1" smtClean="0"/>
              <a:t>archivo.xslx</a:t>
            </a:r>
            <a:endParaRPr lang="es-MX" dirty="0" smtClean="0"/>
          </a:p>
          <a:p>
            <a:pPr lvl="1"/>
            <a:r>
              <a:rPr lang="es-MX" dirty="0" err="1" smtClean="0"/>
              <a:t>Prueba_de_archivo.xslx</a:t>
            </a:r>
            <a:endParaRPr lang="es-MX" dirty="0"/>
          </a:p>
          <a:p>
            <a:r>
              <a:rPr lang="es-MX" dirty="0" smtClean="0"/>
              <a:t>Ruta</a:t>
            </a:r>
          </a:p>
          <a:p>
            <a:r>
              <a:rPr lang="es-MX" dirty="0" smtClean="0"/>
              <a:t>ftp://transparencia:InfoSedarh@189.204.16.150/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61771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26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Consideraciones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Consideraciones</dc:title>
  <dc:creator>Victor</dc:creator>
  <cp:lastModifiedBy>Victor</cp:lastModifiedBy>
  <cp:revision>3</cp:revision>
  <dcterms:created xsi:type="dcterms:W3CDTF">2016-11-03T15:49:21Z</dcterms:created>
  <dcterms:modified xsi:type="dcterms:W3CDTF">2016-11-03T17:07:29Z</dcterms:modified>
</cp:coreProperties>
</file>